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43" autoAdjust="0"/>
  </p:normalViewPr>
  <p:slideViewPr>
    <p:cSldViewPr>
      <p:cViewPr varScale="1">
        <p:scale>
          <a:sx n="46" d="100"/>
          <a:sy n="46" d="100"/>
        </p:scale>
        <p:origin x="-936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 smtClean="0"/>
              <a:t>美洲華語第一冊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第三單元故事</a:t>
            </a:r>
            <a:r>
              <a:rPr lang="en-US" altLang="zh-TW" sz="4800" dirty="0" smtClean="0">
                <a:latin typeface="Adobe Kaiti Std R" pitchFamily="18" charset="-128"/>
                <a:ea typeface="Adobe Kaiti Std R" pitchFamily="18" charset="-128"/>
              </a:rPr>
              <a:t>(</a:t>
            </a:r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繁</a:t>
            </a:r>
            <a:r>
              <a:rPr lang="en-US" altLang="zh-TW" sz="4800" dirty="0" smtClean="0">
                <a:latin typeface="Adobe Kaiti Std R" pitchFamily="18" charset="-128"/>
                <a:ea typeface="Adobe Kaiti Std R" pitchFamily="18" charset="-128"/>
              </a:rPr>
              <a:t>)</a:t>
            </a:r>
          </a:p>
          <a:p>
            <a:pPr algn="ctr"/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森林大火</a:t>
            </a:r>
            <a:endParaRPr lang="en-US" sz="4800" dirty="0">
              <a:latin typeface="Adobe Kaiti Std R" pitchFamily="18" charset="-128"/>
              <a:ea typeface="Adobe Kaiti Std R" pitchFamily="18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0750" y="8497669"/>
            <a:ext cx="466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請善加利用美洲華語創作天地之故事影片</a:t>
            </a:r>
            <a:endParaRPr lang="en-US" altLang="zh-TW" dirty="0" smtClean="0"/>
          </a:p>
          <a:p>
            <a:r>
              <a:rPr lang="en-US" dirty="0" smtClean="0"/>
              <a:t>http://blog.huayuworld.org/meizhouworld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eishing\Desktop\美洲華語\美洲繪本\picture\L1-3\Unit 3story\Slide1.JPG"/>
          <p:cNvPicPr>
            <a:picLocks noChangeAspect="1" noChangeArrowheads="1"/>
          </p:cNvPicPr>
          <p:nvPr/>
        </p:nvPicPr>
        <p:blipFill>
          <a:blip r:embed="rId2" cstate="print">
            <a:lum bright="-30000" contrast="30000"/>
          </a:blip>
          <a:srcRect/>
          <a:stretch>
            <a:fillRect/>
          </a:stretch>
        </p:blipFill>
        <p:spPr bwMode="auto">
          <a:xfrm>
            <a:off x="0" y="0"/>
            <a:ext cx="6858000" cy="5791200"/>
          </a:xfrm>
          <a:prstGeom prst="rect">
            <a:avLst/>
          </a:prstGeom>
          <a:noFill/>
        </p:spPr>
      </p:pic>
      <p:pic>
        <p:nvPicPr>
          <p:cNvPr id="1027" name="Picture 3" descr="C:\Users\Meishing\Dropbox\meizhouhuayu\pics\6.29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417921"/>
            <a:ext cx="6858000" cy="3726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eishing\Desktop\美洲華語\美洲繪本\picture\L1-3\Unit 3story\Slide2.JPG"/>
          <p:cNvPicPr>
            <a:picLocks noChangeAspect="1" noChangeArrowheads="1"/>
          </p:cNvPicPr>
          <p:nvPr/>
        </p:nvPicPr>
        <p:blipFill>
          <a:blip r:embed="rId2" cstate="print">
            <a:lum bright="-30000" contrast="30000"/>
          </a:blip>
          <a:srcRect/>
          <a:stretch>
            <a:fillRect/>
          </a:stretch>
        </p:blipFill>
        <p:spPr bwMode="auto">
          <a:xfrm>
            <a:off x="0" y="1"/>
            <a:ext cx="6858000" cy="5410200"/>
          </a:xfrm>
          <a:prstGeom prst="rect">
            <a:avLst/>
          </a:prstGeom>
          <a:noFill/>
        </p:spPr>
      </p:pic>
      <p:pic>
        <p:nvPicPr>
          <p:cNvPr id="2051" name="Picture 3" descr="C:\Users\Meishing\Dropbox\meizhouhuayu\pics\6.30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334001"/>
            <a:ext cx="6858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eishing\Desktop\美洲華語\美洲繪本\picture\L1-3\Unit 3story\Slide3.JPG"/>
          <p:cNvPicPr>
            <a:picLocks noChangeAspect="1" noChangeArrowheads="1"/>
          </p:cNvPicPr>
          <p:nvPr/>
        </p:nvPicPr>
        <p:blipFill>
          <a:blip r:embed="rId2" cstate="print">
            <a:lum bright="-30000" contrast="30000"/>
          </a:blip>
          <a:srcRect/>
          <a:stretch>
            <a:fillRect/>
          </a:stretch>
        </p:blipFill>
        <p:spPr bwMode="auto">
          <a:xfrm>
            <a:off x="0" y="0"/>
            <a:ext cx="6858000" cy="5943600"/>
          </a:xfrm>
          <a:prstGeom prst="rect">
            <a:avLst/>
          </a:prstGeom>
          <a:noFill/>
        </p:spPr>
      </p:pic>
      <p:pic>
        <p:nvPicPr>
          <p:cNvPr id="3075" name="Picture 3" descr="C:\Users\Meishing\Dropbox\meizhouhuayu\pics\6.31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943600"/>
            <a:ext cx="6880896" cy="3200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eishing\Desktop\美洲華語\美洲繪本\picture\L1-3\Unit 3story\Slide4.JPG"/>
          <p:cNvPicPr>
            <a:picLocks noChangeAspect="1" noChangeArrowheads="1"/>
          </p:cNvPicPr>
          <p:nvPr/>
        </p:nvPicPr>
        <p:blipFill>
          <a:blip r:embed="rId2" cstate="print">
            <a:lum bright="-30000" contrast="30000"/>
          </a:blip>
          <a:srcRect/>
          <a:stretch>
            <a:fillRect/>
          </a:stretch>
        </p:blipFill>
        <p:spPr bwMode="auto">
          <a:xfrm>
            <a:off x="0" y="0"/>
            <a:ext cx="6858000" cy="6324600"/>
          </a:xfrm>
          <a:prstGeom prst="rect">
            <a:avLst/>
          </a:prstGeom>
          <a:noFill/>
        </p:spPr>
      </p:pic>
      <p:pic>
        <p:nvPicPr>
          <p:cNvPr id="4099" name="Picture 3" descr="C:\Users\Meishing\Dropbox\meizhouhuayu\pics\6.32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6324600"/>
            <a:ext cx="6858000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eishing\Desktop\美洲華語\美洲繪本\picture\L1-3\Unit 3story\Slide5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>
            <a:off x="-1" y="0"/>
            <a:ext cx="6858001" cy="6781800"/>
          </a:xfrm>
          <a:prstGeom prst="rect">
            <a:avLst/>
          </a:prstGeom>
          <a:noFill/>
        </p:spPr>
      </p:pic>
      <p:pic>
        <p:nvPicPr>
          <p:cNvPr id="5123" name="Picture 3" descr="C:\Users\Meishing\Dropbox\meizhouhuayu\pics\6.33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-1" y="7010400"/>
            <a:ext cx="6858001" cy="1676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eishing\Desktop\美洲華語\美洲繪本\picture\L1-3\Unit 3story\Slide6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>
            <a:off x="0" y="0"/>
            <a:ext cx="6807200" cy="6248400"/>
          </a:xfrm>
          <a:prstGeom prst="rect">
            <a:avLst/>
          </a:prstGeom>
          <a:noFill/>
        </p:spPr>
      </p:pic>
      <p:pic>
        <p:nvPicPr>
          <p:cNvPr id="6147" name="Picture 3" descr="C:\Users\Meishing\Dropbox\meizhouhuayu\pics\6.36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-1" y="6400800"/>
            <a:ext cx="6782789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eishing\Desktop\美洲華語\美洲繪本\picture\L1-3\Unit 3story\Slide7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0" y="0"/>
            <a:ext cx="6857999" cy="6553199"/>
          </a:xfrm>
          <a:prstGeom prst="rect">
            <a:avLst/>
          </a:prstGeom>
          <a:noFill/>
        </p:spPr>
      </p:pic>
      <p:pic>
        <p:nvPicPr>
          <p:cNvPr id="7171" name="Picture 3" descr="C:\Users\Meishing\Dropbox\meizhouhuayu\pics\6.34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1" y="6477000"/>
            <a:ext cx="6857999" cy="2666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eishing\Desktop\美洲華語\美洲繪本\picture\L1-3\Unit 3story\Slide8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0" y="0"/>
            <a:ext cx="6858000" cy="5791200"/>
          </a:xfrm>
          <a:prstGeom prst="rect">
            <a:avLst/>
          </a:prstGeom>
          <a:noFill/>
        </p:spPr>
      </p:pic>
      <p:pic>
        <p:nvPicPr>
          <p:cNvPr id="8195" name="Picture 3" descr="C:\Users\Meishing\Dropbox\meizhouhuayu\pics\6.35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668881"/>
            <a:ext cx="6858000" cy="34751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41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美洲華語第一冊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美洲華語第一冊</dc:title>
  <dc:creator>Meishing</dc:creator>
  <cp:lastModifiedBy>Meishing</cp:lastModifiedBy>
  <cp:revision>2</cp:revision>
  <dcterms:created xsi:type="dcterms:W3CDTF">2014-03-13T17:41:59Z</dcterms:created>
  <dcterms:modified xsi:type="dcterms:W3CDTF">2014-03-13T18:43:21Z</dcterms:modified>
</cp:coreProperties>
</file>